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75" r:id="rId32"/>
    <p:sldId id="276" r:id="rId33"/>
    <p:sldId id="277" r:id="rId34"/>
    <p:sldId id="278" r:id="rId35"/>
    <p:sldId id="279" r:id="rId36"/>
    <p:sldId id="297" r:id="rId37"/>
    <p:sldId id="298" r:id="rId38"/>
    <p:sldId id="299" r:id="rId39"/>
    <p:sldId id="300" r:id="rId40"/>
    <p:sldId id="280" r:id="rId41"/>
    <p:sldId id="301" r:id="rId42"/>
    <p:sldId id="281" r:id="rId43"/>
    <p:sldId id="302" r:id="rId44"/>
    <p:sldId id="303" r:id="rId45"/>
    <p:sldId id="282" r:id="rId46"/>
    <p:sldId id="304" r:id="rId47"/>
    <p:sldId id="305" r:id="rId48"/>
    <p:sldId id="283" r:id="rId49"/>
    <p:sldId id="306" r:id="rId50"/>
    <p:sldId id="307" r:id="rId51"/>
    <p:sldId id="284" r:id="rId52"/>
    <p:sldId id="308" r:id="rId53"/>
    <p:sldId id="309" r:id="rId54"/>
    <p:sldId id="285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944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441394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700"/>
              <a:t>User Experience Design</a:t>
            </a:r>
          </a:p>
          <a:p>
            <a:pPr lvl="0">
              <a:defRPr sz="1800"/>
            </a:pPr>
            <a:r>
              <a:rPr sz="5300" b="1">
                <a:latin typeface="Helvetica"/>
                <a:ea typeface="Helvetica"/>
                <a:cs typeface="Helvetica"/>
                <a:sym typeface="Helvetica"/>
              </a:rPr>
              <a:t>Android Design Patterns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5359400"/>
            <a:ext cx="10725498" cy="2323952"/>
          </a:xfrm>
          <a:prstGeom prst="rect">
            <a:avLst/>
          </a:prstGeom>
        </p:spPr>
        <p:txBody>
          <a:bodyPr/>
          <a:lstStyle/>
          <a:p>
            <a:pPr lvl="0" defTabSz="385572">
              <a:defRPr sz="1800"/>
            </a:pPr>
            <a:r>
              <a:rPr sz="2376"/>
              <a:t>Saleem M. Shublaq</a:t>
            </a:r>
          </a:p>
          <a:p>
            <a:pPr lvl="0" defTabSz="385572">
              <a:defRPr sz="1800"/>
            </a:pPr>
            <a:r>
              <a:rPr sz="2376"/>
              <a:t>Teaching Assistant at Islamic University of Gaza</a:t>
            </a:r>
          </a:p>
          <a:p>
            <a:pPr lvl="0" defTabSz="385572">
              <a:defRPr sz="1800"/>
            </a:pPr>
            <a:r>
              <a:rPr sz="2376"/>
              <a:t>Software Development Department</a:t>
            </a:r>
          </a:p>
          <a:p>
            <a:pPr lvl="0" defTabSz="385572">
              <a:defRPr sz="1800"/>
            </a:pPr>
            <a:r>
              <a:rPr sz="2376"/>
              <a:t>Lecturer at University College Of Applied Sciences</a:t>
            </a:r>
          </a:p>
          <a:p>
            <a:pPr lvl="0" defTabSz="385572">
              <a:defRPr sz="1800"/>
            </a:pPr>
            <a:r>
              <a:rPr sz="2376"/>
              <a:t>Information Technology Department</a:t>
            </a:r>
          </a:p>
          <a:p>
            <a:pPr lvl="0" defTabSz="385572">
              <a:defRPr sz="1800"/>
            </a:pPr>
            <a:r>
              <a:rPr sz="2376"/>
              <a:t>Android / iOS Developer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Wireframing - Tools 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900" b="1"/>
              <a:t>1. Sketching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creen Shot 2015-03-17 at 11.02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63" y="1124771"/>
            <a:ext cx="12182987" cy="6895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Wireframing - Tools 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900" b="1"/>
              <a:t>2. Paper Cutouts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creen Shot 2015-03-17 at 11.07.3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16" y="1381394"/>
            <a:ext cx="12114968" cy="6762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Wireframing - Tools 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900" b="1"/>
              <a:t>3. Stenciling 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creen Shot 2015-03-17 at 11.14.5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541" y="735100"/>
            <a:ext cx="12591718" cy="7143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Wireframing - Digital Tools 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900" b="1"/>
              <a:t>4. Wireframing Software 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creen Shot 2015-03-17 at 11.20.5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99" y="1209972"/>
            <a:ext cx="12756202" cy="639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Wireframing - Digital Tools 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900" b="1"/>
              <a:t>5. Presentation Software 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creen Shot 2015-03-17 at 11.22.5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65" y="577056"/>
            <a:ext cx="12910270" cy="7335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Agenda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4800" dirty="0">
                <a:latin typeface="Times New Roman"/>
                <a:cs typeface="Times New Roman"/>
              </a:rPr>
              <a:t>What is UX ?</a:t>
            </a:r>
          </a:p>
          <a:p>
            <a:pPr lvl="0">
              <a:defRPr sz="1800"/>
            </a:pPr>
            <a:r>
              <a:rPr sz="4800" dirty="0">
                <a:latin typeface="Times New Roman"/>
                <a:cs typeface="Times New Roman"/>
              </a:rPr>
              <a:t>Difference Between UX And UI </a:t>
            </a:r>
          </a:p>
          <a:p>
            <a:pPr lvl="0">
              <a:defRPr sz="1800"/>
            </a:pPr>
            <a:r>
              <a:rPr sz="4800" dirty="0">
                <a:latin typeface="Times New Roman"/>
                <a:cs typeface="Times New Roman"/>
              </a:rPr>
              <a:t>Wireframing </a:t>
            </a:r>
            <a:endParaRPr lang="en-US" sz="4800" dirty="0" smtClean="0">
              <a:latin typeface="Times New Roman"/>
              <a:cs typeface="Times New Roman"/>
            </a:endParaRPr>
          </a:p>
          <a:p>
            <a:pPr lvl="0">
              <a:defRPr sz="1800"/>
            </a:pPr>
            <a:r>
              <a:rPr lang="en-US" sz="4800" dirty="0">
                <a:latin typeface="Times New Roman"/>
                <a:cs typeface="Times New Roman"/>
              </a:rPr>
              <a:t>Case Study</a:t>
            </a:r>
            <a:endParaRPr sz="4800" dirty="0">
              <a:latin typeface="Times New Roman"/>
              <a:cs typeface="Times New Roman"/>
            </a:endParaRPr>
          </a:p>
          <a:p>
            <a:pPr lvl="0">
              <a:defRPr sz="1800"/>
            </a:pPr>
            <a:r>
              <a:rPr sz="4800" dirty="0">
                <a:latin typeface="Times New Roman"/>
                <a:cs typeface="Times New Roman"/>
              </a:rPr>
              <a:t>AntiPattern</a:t>
            </a:r>
          </a:p>
          <a:p>
            <a:pPr lvl="0">
              <a:defRPr sz="1800"/>
            </a:pPr>
            <a:r>
              <a:rPr sz="4800" dirty="0">
                <a:latin typeface="Times New Roman"/>
                <a:cs typeface="Times New Roman"/>
              </a:rPr>
              <a:t>Android Design Pattern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285792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 descr="Screen Shot 2015-08-02 at 4.3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405" y="1730292"/>
            <a:ext cx="7344544" cy="7528610"/>
          </a:xfrm>
          <a:prstGeom prst="rect">
            <a:avLst/>
          </a:prstGeom>
        </p:spPr>
      </p:pic>
      <p:pic>
        <p:nvPicPr>
          <p:cNvPr id="5" name="Picture 4" descr="Screen Shot 2015-08-02 at 4.3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81" y="1730292"/>
            <a:ext cx="6994797" cy="76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744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4" name="Picture 3" descr="Screen Shot 2015-08-02 at 4.3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48" y="2247900"/>
            <a:ext cx="8483600" cy="7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118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5" name="Picture 4" descr="Screen Shot 2015-08-02 at 4.3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" y="2603499"/>
            <a:ext cx="11628931" cy="1869489"/>
          </a:xfrm>
          <a:prstGeom prst="rect">
            <a:avLst/>
          </a:prstGeom>
        </p:spPr>
      </p:pic>
      <p:pic>
        <p:nvPicPr>
          <p:cNvPr id="6" name="Picture 5" descr="Screen Shot 2015-08-02 at 4.3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4" y="4747750"/>
            <a:ext cx="11242376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2431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2 at 4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441777"/>
            <a:ext cx="5003800" cy="91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97133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4" name="Picture 3" descr="Screen Shot 2015-08-02 at 4.4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3" y="2871944"/>
            <a:ext cx="11707081" cy="1714500"/>
          </a:xfrm>
          <a:prstGeom prst="rect">
            <a:avLst/>
          </a:prstGeom>
        </p:spPr>
      </p:pic>
      <p:pic>
        <p:nvPicPr>
          <p:cNvPr id="5" name="Picture 4" descr="Screen Shot 2015-08-02 at 4.43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3" y="4870450"/>
            <a:ext cx="11964784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3808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31581"/>
            <a:ext cx="11099800" cy="2159000"/>
          </a:xfrm>
        </p:spPr>
        <p:txBody>
          <a:bodyPr/>
          <a:lstStyle/>
          <a:p>
            <a:r>
              <a:rPr lang="en-US" dirty="0" smtClean="0"/>
              <a:t>Search Result</a:t>
            </a:r>
            <a:endParaRPr lang="en-US" dirty="0"/>
          </a:p>
        </p:txBody>
      </p:sp>
      <p:pic>
        <p:nvPicPr>
          <p:cNvPr id="4" name="Picture 3" descr="Screen Shot 2015-08-02 at 4.4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3" y="1806348"/>
            <a:ext cx="4642932" cy="79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01013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-18398"/>
            <a:ext cx="11099800" cy="1325330"/>
          </a:xfrm>
        </p:spPr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Picture 2" descr="Screen Shot 2015-08-02 at 4.45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1306932"/>
            <a:ext cx="4940300" cy="84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8058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-18398"/>
            <a:ext cx="11099800" cy="1325330"/>
          </a:xfrm>
        </p:spPr>
        <p:txBody>
          <a:bodyPr/>
          <a:lstStyle/>
          <a:p>
            <a:r>
              <a:rPr lang="en-US" dirty="0" smtClean="0"/>
              <a:t>Result Details</a:t>
            </a:r>
            <a:endParaRPr lang="en-US" dirty="0"/>
          </a:p>
        </p:txBody>
      </p:sp>
      <p:pic>
        <p:nvPicPr>
          <p:cNvPr id="4" name="Picture 3" descr="Screen Shot 2015-08-02 at 4.4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471043"/>
            <a:ext cx="4711700" cy="80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61409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-18398"/>
            <a:ext cx="11099800" cy="1325330"/>
          </a:xfrm>
        </p:spPr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Picture 2" descr="Screen Shot 2015-08-02 at 4.4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21" y="1257300"/>
            <a:ext cx="5559022" cy="81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7462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Together</a:t>
            </a:r>
            <a:endParaRPr lang="en-US" dirty="0"/>
          </a:p>
        </p:txBody>
      </p:sp>
      <p:pic>
        <p:nvPicPr>
          <p:cNvPr id="4" name="Picture 3" descr="Screen Shot 2015-08-02 at 4.4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5" y="2387600"/>
            <a:ext cx="12424968" cy="68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87905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UX ?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just" defTabSz="457200">
              <a:spcBef>
                <a:spcPts val="0"/>
              </a:spcBef>
              <a:buSzTx/>
              <a:buNone/>
              <a:defRPr sz="4000">
                <a:solidFill>
                  <a:srgbClr val="2525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52525"/>
                </a:solidFill>
              </a:rPr>
              <a:t>Is the process of enhancing customer satisfaction and loyalty by improving the usability, ease of use, and pleasure provided in the interaction between the customer and the product.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Together</a:t>
            </a:r>
            <a:endParaRPr lang="en-US" dirty="0"/>
          </a:p>
        </p:txBody>
      </p:sp>
      <p:pic>
        <p:nvPicPr>
          <p:cNvPr id="5" name="Picture 4" descr="Screen Shot 2015-08-02 at 4.4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55" y="2387600"/>
            <a:ext cx="12332931" cy="68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53444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AntiPatterns - EULA</a:t>
            </a:r>
          </a:p>
        </p:txBody>
      </p:sp>
      <p:pic>
        <p:nvPicPr>
          <p:cNvPr id="81" name="Screen Shot 2015-03-17 at 11.32.5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969" y="1985902"/>
            <a:ext cx="9326862" cy="7204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 lvl="0">
              <a:defRPr sz="1800"/>
            </a:pPr>
            <a:r>
              <a:rPr sz="7600"/>
              <a:t>AntiPatterns - Contact Us </a:t>
            </a:r>
            <a:endParaRPr sz="1140"/>
          </a:p>
        </p:txBody>
      </p:sp>
      <p:pic>
        <p:nvPicPr>
          <p:cNvPr id="84" name="Screen Shot 2015-03-17 at 11.36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0210" y="1925539"/>
            <a:ext cx="6254364" cy="8426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AntiPatterns - Sign Up</a:t>
            </a:r>
            <a:endParaRPr sz="1200"/>
          </a:p>
        </p:txBody>
      </p:sp>
      <p:pic>
        <p:nvPicPr>
          <p:cNvPr id="87" name="Screen Shot 2015-03-17 at 11.37.0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135" y="2123756"/>
            <a:ext cx="9078530" cy="7258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952500" y="393700"/>
            <a:ext cx="11099800" cy="1734940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 lvl="0">
              <a:defRPr sz="1800"/>
            </a:pPr>
            <a:r>
              <a:rPr sz="7840"/>
              <a:t>Android Design Patterns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952500" y="2001639"/>
            <a:ext cx="11338620" cy="7406085"/>
          </a:xfrm>
          <a:prstGeom prst="rect">
            <a:avLst/>
          </a:prstGeom>
        </p:spPr>
        <p:txBody>
          <a:bodyPr/>
          <a:lstStyle/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Welcome Experience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Home Screen</a:t>
            </a:r>
          </a:p>
          <a:p>
            <a:pPr marL="356958" lvl="1" indent="-139153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List of Links ) Hub &amp; Spoke )</a:t>
            </a:r>
          </a:p>
          <a:p>
            <a:pPr marL="356958" lvl="1" indent="-139153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Dashboard </a:t>
            </a:r>
          </a:p>
          <a:p>
            <a:pPr marL="356958" lvl="1" indent="-139153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Updates </a:t>
            </a:r>
          </a:p>
          <a:p>
            <a:pPr marL="356958" lvl="1" indent="-139153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Browse </a:t>
            </a:r>
          </a:p>
          <a:p>
            <a:pPr marL="356958" lvl="1" indent="-139153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Map </a:t>
            </a:r>
          </a:p>
          <a:p>
            <a:pPr marL="356958" lvl="1" indent="-139153" defTabSz="224027">
              <a:spcBef>
                <a:spcPts val="500"/>
              </a:spcBef>
              <a:defRPr sz="1800"/>
            </a:pPr>
            <a:r>
              <a:rPr sz="2597" b="1">
                <a:latin typeface="Times"/>
                <a:ea typeface="Times"/>
                <a:cs typeface="Times"/>
                <a:sym typeface="Times"/>
              </a:rPr>
              <a:t>History 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Search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Sorting and Filtering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Avoiding Missing or Undesirable Results 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Data Entry 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Forms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Mobile Banking 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Navigation </a:t>
            </a:r>
          </a:p>
          <a:p>
            <a:pPr marL="102852" lvl="0" indent="-102852" defTabSz="224027">
              <a:spcBef>
                <a:spcPts val="500"/>
              </a:spcBef>
              <a:defRPr sz="1800"/>
            </a:pPr>
            <a:r>
              <a:rPr sz="2597">
                <a:latin typeface="Times"/>
                <a:ea typeface="Times"/>
                <a:cs typeface="Times"/>
                <a:sym typeface="Times"/>
              </a:rPr>
              <a:t>Tablet Patterns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Welcome Screen</a:t>
            </a:r>
          </a:p>
        </p:txBody>
      </p:sp>
      <p:pic>
        <p:nvPicPr>
          <p:cNvPr id="93" name="Screen Shot 2015-03-17 at 11.46.5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3318" y="2254250"/>
            <a:ext cx="4898164" cy="7237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67576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819605"/>
          </a:xfrm>
        </p:spPr>
        <p:txBody>
          <a:bodyPr/>
          <a:lstStyle/>
          <a:p>
            <a:r>
              <a:rPr lang="en-US" dirty="0" smtClean="0"/>
              <a:t>Tutorial Pattern</a:t>
            </a:r>
            <a:endParaRPr lang="en-US" dirty="0"/>
          </a:p>
        </p:txBody>
      </p:sp>
      <p:pic>
        <p:nvPicPr>
          <p:cNvPr id="4" name="Picture 3" descr="Screen Shot 2015-08-02 at 5.1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7" y="2108200"/>
            <a:ext cx="12167265" cy="68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07075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11335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Sketch</a:t>
            </a:r>
            <a:endParaRPr lang="en-US" dirty="0"/>
          </a:p>
        </p:txBody>
      </p:sp>
      <p:pic>
        <p:nvPicPr>
          <p:cNvPr id="4" name="Picture 3" descr="Screen Shot 2015-08-02 at 5.2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603500"/>
            <a:ext cx="6832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6848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 lvl="0">
              <a:defRPr sz="1800"/>
            </a:pPr>
            <a:r>
              <a:rPr sz="6100"/>
              <a:t>Difference Between UX And UI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66" lvl="0" indent="-426966" defTabSz="416052">
              <a:spcBef>
                <a:spcPts val="0"/>
              </a:spcBef>
              <a:defRPr sz="1800"/>
            </a:pPr>
            <a:r>
              <a:rPr sz="3458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rPr>
              <a:t>UX Design refers to the term User Experience Design, while UI Design stands for User Interface Design. Both elements are crucial to a product and work closely together. </a:t>
            </a:r>
          </a:p>
          <a:p>
            <a:pPr marL="426966" lvl="0" indent="-426966" defTabSz="416052">
              <a:spcBef>
                <a:spcPts val="0"/>
              </a:spcBef>
              <a:defRPr sz="1800"/>
            </a:pPr>
            <a:endParaRPr sz="3458">
              <a:solidFill>
                <a:srgbClr val="323333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26966" lvl="0" indent="-426966" defTabSz="416052">
              <a:spcBef>
                <a:spcPts val="0"/>
              </a:spcBef>
              <a:defRPr sz="1800"/>
            </a:pPr>
            <a:r>
              <a:rPr sz="3458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rPr>
              <a:t>But despite their professional relationship, the roles themselves are quite different, referring to very different parts of the process and the design discipline. </a:t>
            </a:r>
          </a:p>
          <a:p>
            <a:pPr marL="426966" lvl="0" indent="-426966" defTabSz="416052">
              <a:spcBef>
                <a:spcPts val="0"/>
              </a:spcBef>
              <a:defRPr sz="1800"/>
            </a:pPr>
            <a:endParaRPr sz="3458">
              <a:solidFill>
                <a:srgbClr val="323333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26966" lvl="0" indent="-426966" defTabSz="416052">
              <a:spcBef>
                <a:spcPts val="0"/>
              </a:spcBef>
              <a:defRPr sz="1800"/>
            </a:pPr>
            <a:r>
              <a:rPr sz="3458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rPr>
              <a:t>Where UX Design is a more analytical and technical field, UI Design is closer to what we refer to as graphic design, though the responsibilities are somewhat more complex.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Home Screen - List of Links</a:t>
            </a:r>
          </a:p>
        </p:txBody>
      </p:sp>
      <p:pic>
        <p:nvPicPr>
          <p:cNvPr id="96" name="Screen Shot 2015-03-18 at 12.34.4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4100" y="2286000"/>
            <a:ext cx="4002847" cy="6506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Screen Shot 2015-03-18 at 12.34.54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4048" y="2336452"/>
            <a:ext cx="3904635" cy="6354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Screen Shot 2015-03-18 at 12.35.02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980" y="2317750"/>
            <a:ext cx="3847640" cy="6354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5.2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2932675"/>
            <a:ext cx="7023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8356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 lvl="0">
              <a:defRPr sz="1800"/>
            </a:pPr>
            <a:r>
              <a:rPr sz="7200"/>
              <a:t>Home Screen - Dashboard</a:t>
            </a:r>
          </a:p>
        </p:txBody>
      </p:sp>
      <p:pic>
        <p:nvPicPr>
          <p:cNvPr id="101" name="Screen Shot 2015-03-18 at 12.35.1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877" y="2154970"/>
            <a:ext cx="4190176" cy="7409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71518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5.2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33" y="2603500"/>
            <a:ext cx="514338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9369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35942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Home Screen - Updates</a:t>
            </a:r>
          </a:p>
        </p:txBody>
      </p:sp>
      <p:pic>
        <p:nvPicPr>
          <p:cNvPr id="104" name="Screen Shot 2015-03-18 at 12.35.2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150" y="2057400"/>
            <a:ext cx="4288260" cy="739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71518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06680"/>
          </a:xfrm>
        </p:spPr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5.2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804380"/>
            <a:ext cx="47498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68171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Home Screen - Browse</a:t>
            </a:r>
          </a:p>
        </p:txBody>
      </p:sp>
      <p:pic>
        <p:nvPicPr>
          <p:cNvPr id="107" name="Screen Shot 2015-03-18 at 12.35.4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150" y="2349500"/>
            <a:ext cx="4129757" cy="7156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7151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with-tit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9767" y="198094"/>
            <a:ext cx="8145266" cy="9611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690754"/>
          </a:xfrm>
        </p:spPr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5.3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48" y="2095500"/>
            <a:ext cx="4673600" cy="74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56604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600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Home Screen - Map</a:t>
            </a:r>
          </a:p>
        </p:txBody>
      </p:sp>
      <p:pic>
        <p:nvPicPr>
          <p:cNvPr id="110" name="Screen Shot 2015-03-18 at 12.36.0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150" y="2044700"/>
            <a:ext cx="4414442" cy="7640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71518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5.4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1937807"/>
            <a:ext cx="43434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31299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Home Screen - History</a:t>
            </a:r>
          </a:p>
        </p:txBody>
      </p:sp>
      <p:pic>
        <p:nvPicPr>
          <p:cNvPr id="113" name="Screen Shot 2015-03-18 at 12.40.25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900" y="2552619"/>
            <a:ext cx="7259000" cy="6400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24172"/>
      </p:ext>
    </p:extLst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911642"/>
          </a:xfrm>
        </p:spPr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5.4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2032000"/>
            <a:ext cx="4724400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9119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1"/>
            <a:ext cx="11099800" cy="1341014"/>
          </a:xfrm>
        </p:spPr>
        <p:txBody>
          <a:bodyPr/>
          <a:lstStyle/>
          <a:p>
            <a:r>
              <a:rPr lang="en-US" dirty="0" smtClean="0"/>
              <a:t>Search Patterns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Voice Search</a:t>
            </a:r>
          </a:p>
          <a:p>
            <a:r>
              <a:rPr lang="en-US" b="1" dirty="0"/>
              <a:t>Auto Complete Auto Suggest</a:t>
            </a:r>
          </a:p>
          <a:p>
            <a:r>
              <a:rPr lang="en-US" b="1" dirty="0"/>
              <a:t>Tab Ahead</a:t>
            </a:r>
          </a:p>
          <a:p>
            <a:r>
              <a:rPr lang="en-US" b="1" dirty="0"/>
              <a:t>Pull to Refresh </a:t>
            </a:r>
          </a:p>
          <a:p>
            <a:r>
              <a:rPr lang="en-US" b="1" dirty="0"/>
              <a:t>Search from Menu </a:t>
            </a:r>
          </a:p>
          <a:p>
            <a:r>
              <a:rPr lang="en-US" b="1" dirty="0"/>
              <a:t>Search From Action Bar</a:t>
            </a:r>
          </a:p>
          <a:p>
            <a:r>
              <a:rPr lang="en-US" b="1" dirty="0"/>
              <a:t>Dedicated Search 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Search in the Content Page </a:t>
            </a:r>
          </a:p>
        </p:txBody>
      </p:sp>
    </p:spTree>
    <p:extLst>
      <p:ext uri="{BB962C8B-B14F-4D97-AF65-F5344CB8AC3E}">
        <p14:creationId xmlns:p14="http://schemas.microsoft.com/office/powerpoint/2010/main" val="839289184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Search</a:t>
            </a:r>
            <a:endParaRPr lang="en-US" dirty="0"/>
          </a:p>
        </p:txBody>
      </p:sp>
      <p:pic>
        <p:nvPicPr>
          <p:cNvPr id="4" name="Picture 3" descr="Screen Shot 2015-08-02 at 5.5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03500"/>
            <a:ext cx="12737892" cy="63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6245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45352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Wireframing ?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1200"/>
              </a:spcBef>
              <a:buSzTx/>
              <a:buNone/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lvl="0">
              <a:defRPr sz="1800"/>
            </a:pPr>
            <a:r>
              <a:rPr sz="4000"/>
              <a:t>Wireframing is an important tool for product design and development.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App</a:t>
            </a:r>
            <a:endParaRPr lang="en-US" dirty="0"/>
          </a:p>
        </p:txBody>
      </p:sp>
      <p:pic>
        <p:nvPicPr>
          <p:cNvPr id="4" name="Picture 3" descr="Screen Shot 2015-08-02 at 5.55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16" y="2400714"/>
            <a:ext cx="7892605" cy="70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3774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Auto-Complete and Auto-Suggest </a:t>
            </a: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4" name="Picture 3" descr="Screen Shot 2015-08-02 at 5.5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508" y="1778000"/>
            <a:ext cx="4533576" cy="76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6210"/>
      </p:ext>
    </p:extLst>
  </p:cSld>
  <p:clrMapOvr>
    <a:masterClrMapping/>
  </p:clrMapOvr>
  <p:transition xmlns:p14="http://schemas.microsoft.com/office/powerpoint/2010/main"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It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Reduce spelling errors </a:t>
            </a:r>
            <a:endParaRPr lang="en-US" dirty="0"/>
          </a:p>
          <a:p>
            <a:r>
              <a:rPr lang="en-US" b="1" dirty="0"/>
              <a:t>Improve query specificity </a:t>
            </a:r>
            <a:endParaRPr lang="en-US" dirty="0"/>
          </a:p>
          <a:p>
            <a:r>
              <a:rPr lang="en-US" b="1" dirty="0"/>
              <a:t>Reduce zero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96075"/>
      </p:ext>
    </p:extLst>
  </p:cSld>
  <p:clrMapOvr>
    <a:masterClrMapping/>
  </p:clrMapOvr>
  <p:transition xmlns:p14="http://schemas.microsoft.com/office/powerpoint/2010/main"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74800"/>
          </a:xfrm>
        </p:spPr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6.0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25" y="1780005"/>
            <a:ext cx="4851400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0193"/>
      </p:ext>
    </p:extLst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Tap-Ahead </a:t>
            </a:r>
            <a:endParaRPr lang="en-US" dirty="0"/>
          </a:p>
        </p:txBody>
      </p:sp>
      <p:pic>
        <p:nvPicPr>
          <p:cNvPr id="4" name="Picture 3" descr="Screen Shot 2015-08-02 at 6.0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3" y="2984500"/>
            <a:ext cx="11725488" cy="59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9210"/>
      </p:ext>
    </p:extLst>
  </p:cSld>
  <p:clrMapOvr>
    <a:masterClrMapping/>
  </p:clrMapOvr>
  <p:transition xmlns:p14="http://schemas.microsoft.com/office/powerpoint/2010/main"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To Refresh</a:t>
            </a:r>
            <a:endParaRPr lang="en-US" dirty="0"/>
          </a:p>
        </p:txBody>
      </p:sp>
      <p:pic>
        <p:nvPicPr>
          <p:cNvPr id="4" name="Picture 3" descr="Screen Shot 2015-08-02 at 6.0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03500"/>
            <a:ext cx="12230100" cy="57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55419"/>
      </p:ext>
    </p:extLst>
  </p:cSld>
  <p:clrMapOvr>
    <a:masterClrMapping/>
  </p:clrMapOvr>
  <p:transition xmlns:p14="http://schemas.microsoft.com/office/powerpoint/2010/main"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80454"/>
      </p:ext>
    </p:extLst>
  </p:cSld>
  <p:clrMapOvr>
    <a:masterClrMapping/>
  </p:clrMapOvr>
  <p:transition xmlns:p14="http://schemas.microsoft.com/office/powerpoint/2010/main"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from Menu </a:t>
            </a:r>
            <a:endParaRPr lang="en-US" dirty="0"/>
          </a:p>
        </p:txBody>
      </p:sp>
      <p:pic>
        <p:nvPicPr>
          <p:cNvPr id="4" name="Picture 3" descr="Screen Shot 2015-08-02 at 6.0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03500"/>
            <a:ext cx="107823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66765"/>
      </p:ext>
    </p:extLst>
  </p:cSld>
  <p:clrMapOvr>
    <a:masterClrMapping/>
  </p:clrMapOvr>
  <p:transition xmlns:p14="http://schemas.microsoft.com/office/powerpoint/2010/main"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pattern is now largely deprecated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79474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6.0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143424"/>
            <a:ext cx="8851900" cy="7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4960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creen Shot 2015-03-17 at 10.54.5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996" y="247664"/>
            <a:ext cx="12911619" cy="7746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683552"/>
          </a:xfrm>
        </p:spPr>
        <p:txBody>
          <a:bodyPr/>
          <a:lstStyle/>
          <a:p>
            <a:r>
              <a:rPr lang="en-US" dirty="0" smtClean="0"/>
              <a:t>Search From Action Bar</a:t>
            </a:r>
            <a:endParaRPr lang="en-US" dirty="0"/>
          </a:p>
        </p:txBody>
      </p:sp>
      <p:pic>
        <p:nvPicPr>
          <p:cNvPr id="4" name="Picture 3" descr="Screen Shot 2015-08-02 at 6.1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956" y="2128052"/>
            <a:ext cx="8427443" cy="74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3730"/>
      </p:ext>
    </p:extLst>
  </p:cSld>
  <p:clrMapOvr>
    <a:masterClrMapping/>
  </p:clrMapOvr>
  <p:transition xmlns:p14="http://schemas.microsoft.com/office/powerpoint/2010/main"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6.1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396705"/>
            <a:ext cx="87884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16770"/>
      </p:ext>
    </p:extLst>
  </p:cSld>
  <p:clrMapOvr>
    <a:masterClrMapping/>
  </p:clrMapOvr>
  <p:transition xmlns:p14="http://schemas.microsoft.com/office/powerpoint/2010/main"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Search </a:t>
            </a:r>
            <a:endParaRPr lang="en-US" dirty="0"/>
          </a:p>
        </p:txBody>
      </p:sp>
      <p:pic>
        <p:nvPicPr>
          <p:cNvPr id="4" name="Picture 3" descr="Screen Shot 2015-08-02 at 6.1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2" y="2297744"/>
            <a:ext cx="8018931" cy="70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5436"/>
      </p:ext>
    </p:extLst>
  </p:cSld>
  <p:clrMapOvr>
    <a:masterClrMapping/>
  </p:clrMapOvr>
  <p:transition xmlns:p14="http://schemas.microsoft.com/office/powerpoint/2010/main"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87715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6.1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318654"/>
            <a:ext cx="86233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9572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in Content Page</a:t>
            </a:r>
            <a:endParaRPr lang="en-US" dirty="0"/>
          </a:p>
        </p:txBody>
      </p:sp>
      <p:pic>
        <p:nvPicPr>
          <p:cNvPr id="4" name="Picture 3" descr="Screen Shot 2015-08-02 at 6.1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66" y="2319377"/>
            <a:ext cx="4363794" cy="74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58969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and Where to Use 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4543"/>
      </p:ext>
    </p:extLst>
  </p:cSld>
  <p:clrMapOvr>
    <a:masterClrMapping/>
  </p:clrMapOvr>
  <p:transition xmlns:p14="http://schemas.microsoft.com/office/powerpoint/2010/main"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pic>
        <p:nvPicPr>
          <p:cNvPr id="4" name="Picture 3" descr="Screen Shot 2015-08-02 at 6.1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97676"/>
            <a:ext cx="8724900" cy="70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3924"/>
      </p:ext>
    </p:extLst>
  </p:cSld>
  <p:clrMapOvr>
    <a:masterClrMapping/>
  </p:clrMapOvr>
  <p:transition xmlns:p14="http://schemas.microsoft.com/office/powerpoint/2010/main"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Anti Pattern Search &amp; Refinement</a:t>
            </a:r>
            <a:endParaRPr lang="en-US" dirty="0"/>
          </a:p>
        </p:txBody>
      </p:sp>
      <p:pic>
        <p:nvPicPr>
          <p:cNvPr id="4" name="Picture 3" descr="Screen Shot 2015-08-02 at 6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84105"/>
            <a:ext cx="11785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0505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creen Shot 2015-03-17 at 10.55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831" y="794242"/>
            <a:ext cx="13492462" cy="8165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creen Shot 2015-03-17 at 10.55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9304" y="1009728"/>
            <a:ext cx="12861253" cy="690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485</Words>
  <Application>Microsoft Macintosh PowerPoint</Application>
  <PresentationFormat>Custom</PresentationFormat>
  <Paragraphs>121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White</vt:lpstr>
      <vt:lpstr>User Experience Design Android Design Patterns</vt:lpstr>
      <vt:lpstr>Agenda</vt:lpstr>
      <vt:lpstr>What is UX ?</vt:lpstr>
      <vt:lpstr>Difference Between UX And UI</vt:lpstr>
      <vt:lpstr>PowerPoint Presentation</vt:lpstr>
      <vt:lpstr>What is Wireframing ?</vt:lpstr>
      <vt:lpstr>PowerPoint Presentation</vt:lpstr>
      <vt:lpstr>PowerPoint Presentation</vt:lpstr>
      <vt:lpstr>PowerPoint Presentation</vt:lpstr>
      <vt:lpstr>Wireframing - Tools </vt:lpstr>
      <vt:lpstr>PowerPoint Presentation</vt:lpstr>
      <vt:lpstr>Wireframing - Tools </vt:lpstr>
      <vt:lpstr>PowerPoint Presentation</vt:lpstr>
      <vt:lpstr>Wireframing - Tools </vt:lpstr>
      <vt:lpstr>PowerPoint Presentation</vt:lpstr>
      <vt:lpstr>Wireframing - Digital Tools </vt:lpstr>
      <vt:lpstr>PowerPoint Presentation</vt:lpstr>
      <vt:lpstr>Wireframing - Digital Tools </vt:lpstr>
      <vt:lpstr>PowerPoint Presentation</vt:lpstr>
      <vt:lpstr>Case Study</vt:lpstr>
      <vt:lpstr>After</vt:lpstr>
      <vt:lpstr>Case Study</vt:lpstr>
      <vt:lpstr>PowerPoint Presentation</vt:lpstr>
      <vt:lpstr>After</vt:lpstr>
      <vt:lpstr>Search Result</vt:lpstr>
      <vt:lpstr>After</vt:lpstr>
      <vt:lpstr>Result Details</vt:lpstr>
      <vt:lpstr>After</vt:lpstr>
      <vt:lpstr>Bringing Together</vt:lpstr>
      <vt:lpstr>Bringing Together</vt:lpstr>
      <vt:lpstr>AntiPatterns - EULA</vt:lpstr>
      <vt:lpstr>AntiPatterns - Contact Us </vt:lpstr>
      <vt:lpstr>AntiPatterns - Sign Up</vt:lpstr>
      <vt:lpstr>Android Design Patterns</vt:lpstr>
      <vt:lpstr>Welcome Screen</vt:lpstr>
      <vt:lpstr>When and Where to Use It </vt:lpstr>
      <vt:lpstr>Tutorial Pattern</vt:lpstr>
      <vt:lpstr>When and Where to Use It </vt:lpstr>
      <vt:lpstr>Tutorial Sketch</vt:lpstr>
      <vt:lpstr>Home Screen - List of Links</vt:lpstr>
      <vt:lpstr>Sketch</vt:lpstr>
      <vt:lpstr>Home Screen - Dashboard</vt:lpstr>
      <vt:lpstr>When and Where to Use It </vt:lpstr>
      <vt:lpstr>Sketch</vt:lpstr>
      <vt:lpstr>Home Screen - Updates</vt:lpstr>
      <vt:lpstr>When and Where to Use It </vt:lpstr>
      <vt:lpstr>Sketch</vt:lpstr>
      <vt:lpstr>Home Screen - Browse</vt:lpstr>
      <vt:lpstr>When and Where to Use It </vt:lpstr>
      <vt:lpstr>Sketch</vt:lpstr>
      <vt:lpstr>Home Screen - Map</vt:lpstr>
      <vt:lpstr>When and Where to Use It </vt:lpstr>
      <vt:lpstr>Sketch</vt:lpstr>
      <vt:lpstr>Home Screen - History</vt:lpstr>
      <vt:lpstr>When and Where to Use It </vt:lpstr>
      <vt:lpstr>Sketch</vt:lpstr>
      <vt:lpstr>Search Patterns</vt:lpstr>
      <vt:lpstr>Voice Search</vt:lpstr>
      <vt:lpstr>When and Where to Use It </vt:lpstr>
      <vt:lpstr>Yelp App</vt:lpstr>
      <vt:lpstr>Auto-Complete and Auto-Suggest  </vt:lpstr>
      <vt:lpstr>Why Use It </vt:lpstr>
      <vt:lpstr>Sketch</vt:lpstr>
      <vt:lpstr>Tap-Ahead </vt:lpstr>
      <vt:lpstr>Pull To Refresh</vt:lpstr>
      <vt:lpstr>When and Where to Use It </vt:lpstr>
      <vt:lpstr>Search from Menu </vt:lpstr>
      <vt:lpstr>When and Where to Use It </vt:lpstr>
      <vt:lpstr>Sketch</vt:lpstr>
      <vt:lpstr>Search From Action Bar</vt:lpstr>
      <vt:lpstr>Sketch</vt:lpstr>
      <vt:lpstr>Dedicated Search </vt:lpstr>
      <vt:lpstr>When and Where to Use It </vt:lpstr>
      <vt:lpstr> Sketch</vt:lpstr>
      <vt:lpstr>Search in Content Page</vt:lpstr>
      <vt:lpstr>When and Where to Use It </vt:lpstr>
      <vt:lpstr>Sketch</vt:lpstr>
      <vt:lpstr>Anti Pattern Search &amp; Refinement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Experience Design Android Design Patterns</dc:title>
  <cp:lastModifiedBy>Saleem</cp:lastModifiedBy>
  <cp:revision>11</cp:revision>
  <dcterms:modified xsi:type="dcterms:W3CDTF">2015-08-02T15:19:52Z</dcterms:modified>
</cp:coreProperties>
</file>